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3" autoAdjust="0"/>
  </p:normalViewPr>
  <p:slideViewPr>
    <p:cSldViewPr>
      <p:cViewPr>
        <p:scale>
          <a:sx n="104" d="100"/>
          <a:sy n="104" d="100"/>
        </p:scale>
        <p:origin x="-84" y="-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2662238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2662238"/>
            <a:ext cx="2971800" cy="158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2644775"/>
            <a:ext cx="46038" cy="34925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BD2E0-4896-49B9-B100-0EEC505D2559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AF922-0627-4BEF-B4F8-5BF3D2E756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62208-C54D-4228-B78F-EC36E98D74C2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15BF8-FF14-4D0C-9FD9-95BB5E1AFF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71697-C0C8-4FF6-BB09-91BC9E90F9E0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FD142-2CA2-477A-9650-AD6E3B7C3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BD91E-D775-40FE-8B1D-404A8D8541C6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4580-F797-4DC5-965B-22C00E210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3687763"/>
            <a:ext cx="7924800" cy="317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588A-B7E9-45E1-A3FD-69014159394B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0EA9-BFBF-4640-90B7-001260D724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F71F-5CA9-46B0-A4A1-71C825E9EC25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85A5-7811-44B8-A1B2-96A2014E0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1635125"/>
            <a:ext cx="3748087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1635125"/>
            <a:ext cx="3749675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301E-D20B-4A18-80FC-818F7231A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DC14F-79D9-43CC-8562-94082DB34FB8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65E2A-6FBD-4BA4-A139-70E6B24D2B29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26B0-6A56-4650-B44E-EA947376B6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CBF9C-9D7D-4DF7-A41A-574B13982ACC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39669-84F0-4F15-ADBD-082686C73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88C6C-F354-4C53-B0CD-58782C5DFEF5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9A3A6-EFF6-4112-943B-2DD34319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725F-65D3-487E-A22E-6133F8EE55FC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FEC1-4B75-42B3-BAA0-6596D6958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085850"/>
            <a:ext cx="82296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963"/>
            <a:ext cx="2590800" cy="287337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655366-EAE3-4B2C-9DA8-74E1F29530F3}" type="datetimeFigureOut">
              <a:rPr lang="ru-RU"/>
              <a:pPr>
                <a:defRPr/>
              </a:pPr>
              <a:t>23.05.2025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963"/>
            <a:ext cx="3581400" cy="287337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5500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62B983-E850-4C93-95A0-B117CA1ED2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ransition spd="slow" advClick="0">
    <p:fad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360" y="1013842"/>
            <a:ext cx="5770984" cy="1485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/>
              <a:t>Поздравляем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5400" dirty="0" smtClean="0"/>
              <a:t>с</a:t>
            </a:r>
            <a:r>
              <a:rPr lang="ru-RU" dirty="0" smtClean="0"/>
              <a:t> </a:t>
            </a:r>
            <a:r>
              <a:rPr lang="ru-RU" sz="8000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</a:t>
            </a:r>
            <a:r>
              <a:rPr lang="ru-RU" sz="5400" dirty="0" smtClean="0"/>
              <a:t>сентября!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932113"/>
            <a:ext cx="1655762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6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11510"/>
            <a:ext cx="8229600" cy="64807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i="1" dirty="0">
                <a:effectLst/>
              </a:rPr>
              <a:t>Кафедра основана в </a:t>
            </a:r>
            <a:r>
              <a:rPr lang="ru-RU" sz="4800" b="1" i="1" dirty="0">
                <a:solidFill>
                  <a:srgbClr val="FF0000"/>
                </a:solidFill>
                <a:effectLst/>
              </a:rPr>
              <a:t>1932</a:t>
            </a:r>
            <a:r>
              <a:rPr lang="ru-RU" sz="2800" b="1" i="1" dirty="0">
                <a:effectLst/>
              </a:rPr>
              <a:t> году</a:t>
            </a:r>
            <a:br>
              <a:rPr lang="ru-RU" sz="2800" b="1" i="1" dirty="0">
                <a:effectLst/>
              </a:rPr>
            </a:br>
            <a:r>
              <a:rPr lang="ru-RU" sz="2800" b="1" i="1" dirty="0">
                <a:effectLst/>
              </a:rPr>
              <a:t>Основатели светотехнической школы МЭИ</a:t>
            </a:r>
            <a:r>
              <a:rPr lang="ru-RU" sz="2800" b="1" i="1" dirty="0" smtClean="0">
                <a:effectLst/>
              </a:rPr>
              <a:t>.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noFill/>
          <a:ln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dirty="0" smtClean="0">
                <a:cs typeface="Arial" charset="0"/>
              </a:rPr>
              <a:t>Мешков В.В</a:t>
            </a:r>
            <a:r>
              <a:rPr lang="ru-RU" sz="1800" dirty="0" smtClean="0"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/>
              <a:t>Белькинд</a:t>
            </a:r>
            <a:r>
              <a:rPr lang="ru-RU" dirty="0"/>
              <a:t>. </a:t>
            </a:r>
            <a:r>
              <a:rPr lang="ru-RU" dirty="0" smtClean="0"/>
              <a:t>Л.Д</a:t>
            </a:r>
            <a:endParaRPr lang="ru-RU" dirty="0"/>
          </a:p>
        </p:txBody>
      </p:sp>
      <p:pic>
        <p:nvPicPr>
          <p:cNvPr id="12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97013" y="1651000"/>
            <a:ext cx="1958975" cy="2935288"/>
          </a:xfrm>
        </p:spPr>
      </p:pic>
      <p:pic>
        <p:nvPicPr>
          <p:cNvPr id="13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436096" y="1635646"/>
            <a:ext cx="2349500" cy="2935288"/>
          </a:xfrm>
        </p:spPr>
      </p:pic>
    </p:spTree>
  </p:cSld>
  <p:clrMapOvr>
    <a:masterClrMapping/>
  </p:clrMapOvr>
  <p:transition spd="slow" advClick="0" advTm="73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10858"/>
            <a:ext cx="8229600" cy="6572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>
                <a:effectLst/>
              </a:rPr>
              <a:t>Заведующие кафедрой за годы ее </a:t>
            </a:r>
            <a:r>
              <a:rPr lang="ru-RU" sz="2800" b="1" smtClean="0">
                <a:effectLst/>
              </a:rPr>
              <a:t>существования</a:t>
            </a:r>
            <a:endParaRPr lang="ru-RU" sz="280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768350"/>
            <a:ext cx="2376487" cy="858838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err="1"/>
              <a:t>Белькинд</a:t>
            </a:r>
            <a:r>
              <a:rPr lang="ru-RU" sz="1600" b="1" dirty="0"/>
              <a:t> </a:t>
            </a:r>
            <a:r>
              <a:rPr lang="ru-RU" sz="1600" b="1" dirty="0" smtClean="0"/>
              <a:t>Лев Давидович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dirty="0" smtClean="0"/>
              <a:t>    С 1933 </a:t>
            </a:r>
            <a:r>
              <a:rPr lang="ru-RU" sz="1600" dirty="0"/>
              <a:t>по 1948 гг.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773113"/>
            <a:ext cx="2752725" cy="9350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dirty="0" err="1"/>
              <a:t>Гуторов</a:t>
            </a:r>
            <a:r>
              <a:rPr lang="ru-RU" sz="1600" b="1" dirty="0"/>
              <a:t> Михаил Максимович </a:t>
            </a:r>
            <a:endParaRPr lang="ru-RU" sz="1600" b="1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</a:t>
            </a:r>
            <a:r>
              <a:rPr lang="ru-RU" sz="1600" dirty="0" smtClean="0"/>
              <a:t>С </a:t>
            </a:r>
            <a:r>
              <a:rPr lang="ru-RU" sz="1600" dirty="0"/>
              <a:t>1975 по 1985 гг.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8" name="Объект 3"/>
          <p:cNvSpPr txBox="1">
            <a:spLocks/>
          </p:cNvSpPr>
          <p:nvPr/>
        </p:nvSpPr>
        <p:spPr>
          <a:xfrm>
            <a:off x="2268538" y="700088"/>
            <a:ext cx="2663825" cy="1122362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smtClean="0"/>
              <a:t>Мешков Владимир Васильевич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/>
              <a:t> </a:t>
            </a:r>
            <a:r>
              <a:rPr lang="ru-RU" sz="1600" b="1" dirty="0" smtClean="0"/>
              <a:t>     </a:t>
            </a:r>
            <a:r>
              <a:rPr lang="ru-RU" sz="1600" dirty="0" smtClean="0"/>
              <a:t>С </a:t>
            </a:r>
            <a:r>
              <a:rPr lang="ru-RU" sz="1600" dirty="0"/>
              <a:t>1948 г по 1975 гг. </a:t>
            </a:r>
            <a:endParaRPr lang="ru-RU" sz="1600" dirty="0" smtClean="0"/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644650"/>
            <a:ext cx="79216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1644650"/>
            <a:ext cx="950913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2888" y="1644650"/>
            <a:ext cx="8286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Объект 3"/>
          <p:cNvSpPr txBox="1">
            <a:spLocks/>
          </p:cNvSpPr>
          <p:nvPr/>
        </p:nvSpPr>
        <p:spPr>
          <a:xfrm>
            <a:off x="6659563" y="762000"/>
            <a:ext cx="1944687" cy="9461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 err="1"/>
              <a:t>Атаев</a:t>
            </a:r>
            <a:r>
              <a:rPr lang="ru-RU" sz="1600" b="1" dirty="0"/>
              <a:t> Артем </a:t>
            </a:r>
            <a:r>
              <a:rPr lang="ru-RU" sz="1600" b="1" dirty="0" err="1"/>
              <a:t>Еремович</a:t>
            </a:r>
            <a:endParaRPr lang="ru-RU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      </a:t>
            </a:r>
            <a:r>
              <a:rPr lang="ru-RU" sz="1600" dirty="0" smtClean="0"/>
              <a:t>С </a:t>
            </a:r>
            <a:r>
              <a:rPr lang="ru-RU" sz="1600" dirty="0"/>
              <a:t>1985 по 2004 гг</a:t>
            </a:r>
            <a:r>
              <a:rPr lang="ru-RU" sz="1400" dirty="0"/>
              <a:t>.</a:t>
            </a:r>
            <a:r>
              <a:rPr lang="ru-RU" sz="1600" dirty="0" smtClean="0"/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1979613" y="3284538"/>
            <a:ext cx="2347912" cy="115887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/>
              <a:t>Григорьев Андрей Андреевич</a:t>
            </a:r>
            <a:endParaRPr lang="ru-RU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      </a:t>
            </a:r>
            <a:r>
              <a:rPr lang="ru-RU" sz="1600" dirty="0"/>
              <a:t>С 2004 по 2014 гг. 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5580063" y="3292475"/>
            <a:ext cx="1944687" cy="944563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600" b="1" dirty="0"/>
              <a:t>Боос Георгий Валентинович</a:t>
            </a:r>
            <a:endParaRPr lang="ru-RU" sz="1600" dirty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 b="1" dirty="0" smtClean="0"/>
              <a:t>      </a:t>
            </a:r>
            <a:r>
              <a:rPr lang="ru-RU" sz="1600" dirty="0" smtClean="0"/>
              <a:t>С 2014 года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1651000"/>
            <a:ext cx="828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58888" y="3179763"/>
            <a:ext cx="7921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2175" y="3148013"/>
            <a:ext cx="949325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76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2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25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25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25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8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/>
              <a:t>Кафедра светотехники в </a:t>
            </a:r>
            <a:r>
              <a:rPr lang="ru-RU">
                <a:solidFill>
                  <a:srgbClr val="FF0000"/>
                </a:solidFill>
              </a:rPr>
              <a:t>1950</a:t>
            </a:r>
            <a:r>
              <a:rPr lang="ru-RU"/>
              <a:t>-</a:t>
            </a:r>
            <a:r>
              <a:rPr lang="ru-RU">
                <a:solidFill>
                  <a:srgbClr val="FF0000"/>
                </a:solidFill>
              </a:rPr>
              <a:t>1980</a:t>
            </a:r>
            <a:r>
              <a:rPr lang="ru-RU"/>
              <a:t>-х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8" y="966788"/>
            <a:ext cx="18938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3975" y="3670300"/>
            <a:ext cx="18335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6238" y="2268538"/>
            <a:ext cx="2097087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850" y="3608388"/>
            <a:ext cx="18335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9500" y="941388"/>
            <a:ext cx="205898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0338" y="936625"/>
            <a:ext cx="18335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38663" y="3692525"/>
            <a:ext cx="1833562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55875" y="2268538"/>
            <a:ext cx="1833563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80288" y="966788"/>
            <a:ext cx="1374775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84688" y="2312988"/>
            <a:ext cx="2116137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13513" y="3748088"/>
            <a:ext cx="224155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53213" y="2298700"/>
            <a:ext cx="21907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679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Лабораторный </a:t>
            </a:r>
            <a:r>
              <a:rPr lang="ru-RU"/>
              <a:t>практикум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779713"/>
            <a:ext cx="2592388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003550"/>
            <a:ext cx="280828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5675" y="993775"/>
            <a:ext cx="2581275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1419225"/>
            <a:ext cx="252095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1638" y="981075"/>
            <a:ext cx="24415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16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23331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/>
              <a:t>На кафедре читаются курсы по </a:t>
            </a:r>
            <a:r>
              <a:rPr lang="ru-RU" sz="6000">
                <a:solidFill>
                  <a:srgbClr val="FF0000"/>
                </a:solidFill>
              </a:rPr>
              <a:t>22</a:t>
            </a:r>
            <a:r>
              <a:rPr lang="ru-RU"/>
              <a:t> дисциплинам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347788"/>
            <a:ext cx="26050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276350"/>
            <a:ext cx="265906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2716213"/>
            <a:ext cx="29527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7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42850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Корифеи кафедры</a:t>
            </a: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2563" y="3198813"/>
            <a:ext cx="11557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198813"/>
            <a:ext cx="1363663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031875"/>
            <a:ext cx="1066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1038225"/>
            <a:ext cx="1211263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4213" y="1038225"/>
            <a:ext cx="114617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76913" y="1036638"/>
            <a:ext cx="1116012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6913" y="3198813"/>
            <a:ext cx="10668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92988" y="3219450"/>
            <a:ext cx="1066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03463" y="3219450"/>
            <a:ext cx="1189037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80288" y="1054100"/>
            <a:ext cx="1066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09600" y="681038"/>
            <a:ext cx="1946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Н.А. Карякин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93925" y="690563"/>
            <a:ext cx="1946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А.И. Грибанов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73475" y="700088"/>
            <a:ext cx="2338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М.М. Епанешников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649913" y="690563"/>
            <a:ext cx="1946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В.С. Литвинов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235825" y="690563"/>
            <a:ext cx="1946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В.В. Трембач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6575" y="2851150"/>
            <a:ext cx="1947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А.Б. Матвеев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34013" y="2851150"/>
            <a:ext cx="1946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П.И. Черноусов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235825" y="2851150"/>
            <a:ext cx="1946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С.П.Решенов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921125" y="2851150"/>
            <a:ext cx="1946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С.В. Батусов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65363" y="2851150"/>
            <a:ext cx="1946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onstantia" pitchFamily="18" charset="0"/>
              </a:rPr>
              <a:t>Г.Н. Рохлин</a:t>
            </a:r>
          </a:p>
        </p:txBody>
      </p:sp>
    </p:spTree>
  </p:cSld>
  <p:clrMapOvr>
    <a:masterClrMapping/>
  </p:clrMapOvr>
  <p:transition spd="slow" advClick="0" advTm="210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500"/>
                            </p:stCondLst>
                            <p:childTnLst>
                              <p:par>
                                <p:cTn id="9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64554"/>
            <a:ext cx="82296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mtClean="0"/>
              <a:t>Наши ветераны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3148013"/>
            <a:ext cx="1152525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025525"/>
            <a:ext cx="117633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588" y="1027113"/>
            <a:ext cx="1176337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984250"/>
            <a:ext cx="12033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984250"/>
            <a:ext cx="12954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05238" y="3149600"/>
            <a:ext cx="1152525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96038" y="3111500"/>
            <a:ext cx="1179512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5288" y="627063"/>
            <a:ext cx="1728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Гуторов М.М.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64388" y="627063"/>
            <a:ext cx="1728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Матвеев А.Б.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27313" y="62706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Литвинов В.С.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932363" y="627063"/>
            <a:ext cx="172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Трембач В.В.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187450" y="2787650"/>
            <a:ext cx="2089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Червинская Н.А.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563938" y="2787650"/>
            <a:ext cx="2016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Троицкий А.М.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27763" y="2778125"/>
            <a:ext cx="1728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Жданов Г.И.</a:t>
            </a:r>
          </a:p>
        </p:txBody>
      </p:sp>
    </p:spTree>
  </p:cSld>
  <p:clrMapOvr>
    <a:masterClrMapping/>
  </p:clrMapOvr>
  <p:transition spd="slow" advClick="0" advTm="1540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2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5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25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25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2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67544" y="1044481"/>
            <a:ext cx="8229600" cy="2031325"/>
          </a:xfrm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Желаем удачного учебного года!</a:t>
            </a:r>
            <a:br>
              <a:rPr lang="ru-RU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Мы рады, </a:t>
            </a:r>
            <a:br>
              <a:rPr lang="ru-RU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что вы присоединились к нам!</a:t>
            </a: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91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161</TotalTime>
  <Words>147</Words>
  <Application>Microsoft Office PowerPoint</Application>
  <PresentationFormat>On-screen Show (16:9)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Бумажная</vt:lpstr>
      <vt:lpstr>Поздравляем  с 1 сентября!</vt:lpstr>
      <vt:lpstr>Кафедра основана в 1932 году Основатели светотехнической школы МЭИ.</vt:lpstr>
      <vt:lpstr>Заведующие кафедрой за годы ее существования</vt:lpstr>
      <vt:lpstr>Кафедра светотехники в 1950-1980-х</vt:lpstr>
      <vt:lpstr>Лабораторный практикум</vt:lpstr>
      <vt:lpstr>На кафедре читаются курсы по 22 дисциплинам</vt:lpstr>
      <vt:lpstr>Корифеи кафедры</vt:lpstr>
      <vt:lpstr>Наши ветераны</vt:lpstr>
      <vt:lpstr>Желаем удачного учебного года! Мы рады,  что вы присоединились к нам!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Поздравляем  с 1 сентября!</dc:title>
  <dc:creator>Насонова Анна Сергеевна</dc:creator>
  <cp:lastModifiedBy>MX</cp:lastModifiedBy>
  <cp:revision>17</cp:revision>
  <dcterms:created xsi:type="dcterms:W3CDTF">2014-08-22T10:58:37Z</dcterms:created>
  <dcterms:modified xsi:type="dcterms:W3CDTF">2025-05-23T12:32:49Z</dcterms:modified>
</cp:coreProperties>
</file>